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6" r:id="rId2"/>
    <p:sldId id="258" r:id="rId3"/>
    <p:sldId id="259" r:id="rId4"/>
    <p:sldId id="260" r:id="rId5"/>
    <p:sldId id="261" r:id="rId6"/>
    <p:sldId id="262" r:id="rId7"/>
    <p:sldId id="265" r:id="rId8"/>
    <p:sldId id="266" r:id="rId9"/>
    <p:sldId id="279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80" r:id="rId18"/>
    <p:sldId id="274" r:id="rId19"/>
    <p:sldId id="275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8277" autoAdjust="0"/>
  </p:normalViewPr>
  <p:slideViewPr>
    <p:cSldViewPr>
      <p:cViewPr>
        <p:scale>
          <a:sx n="76" d="100"/>
          <a:sy n="76" d="100"/>
        </p:scale>
        <p:origin x="-179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FECA3-A802-4E9C-83DE-BBB6894C92A9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35F2C-14D9-4DC1-BC37-272292DA03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328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Blue and red really</a:t>
            </a:r>
            <a:r>
              <a:rPr lang="en-US" baseline="0" dirty="0" smtClean="0"/>
              <a:t> clash…. You can leave out the name of the team but mention it verbally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35F2C-14D9-4DC1-BC37-272292DA038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3953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Identify</a:t>
            </a:r>
            <a:r>
              <a:rPr lang="en-US" baseline="0" dirty="0" smtClean="0"/>
              <a:t> the inner magnetic ring and the servo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35F2C-14D9-4DC1-BC37-272292DA038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12501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35F2C-14D9-4DC1-BC37-272292DA038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46728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Very nice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35F2C-14D9-4DC1-BC37-272292DA038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44624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35F2C-14D9-4DC1-BC37-272292DA038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43119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</a:t>
            </a:r>
            <a:r>
              <a:rPr lang="en-US" baseline="0" dirty="0" smtClean="0"/>
              <a:t> is the system designed for realignment? How do continuous servo and magnets placement allow for simple self alignment?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35F2C-14D9-4DC1-BC37-272292DA038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54554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35F2C-14D9-4DC1-BC37-272292DA038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40310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about adding your</a:t>
            </a:r>
            <a:r>
              <a:rPr lang="en-US" baseline="0" dirty="0" smtClean="0"/>
              <a:t> picture of the two 3dof arms here?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35F2C-14D9-4DC1-BC37-272292DA038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8890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added the word manipulators</a:t>
            </a:r>
            <a:r>
              <a:rPr lang="en-US" baseline="0" dirty="0" smtClean="0"/>
              <a:t> to the bullet to make it a complete sentence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35F2C-14D9-4DC1-BC37-272292DA038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0737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Points</a:t>
            </a:r>
            <a:r>
              <a:rPr lang="en-US" baseline="0" dirty="0" smtClean="0"/>
              <a:t> for using the word plethora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35F2C-14D9-4DC1-BC37-272292DA038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1562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Problem should</a:t>
            </a:r>
            <a:r>
              <a:rPr lang="en-US" baseline="0" dirty="0" smtClean="0"/>
              <a:t> be capitalized since it’s a title, that goes for the rest of the slides as well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35F2C-14D9-4DC1-BC37-272292DA038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8416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Center</a:t>
            </a:r>
            <a:r>
              <a:rPr lang="en-US" baseline="0" dirty="0" smtClean="0"/>
              <a:t> both pictures, ROV is an acronym Remotely Controlled Vehicle and needs to be capitalized. Sentence is a little awkward. Maybe try, “The ROVs from the robotics team do not only have to interact with water, they are surrounded by it”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35F2C-14D9-4DC1-BC37-272292DA038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4405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space</a:t>
            </a:r>
            <a:r>
              <a:rPr lang="en-US" baseline="0" dirty="0" smtClean="0"/>
              <a:t> between Under water, and again capitalize every word in the title. Mention the types of methods use, I know you have the picture and maybe you just need captions, but state the use of </a:t>
            </a:r>
            <a:r>
              <a:rPr lang="en-US" baseline="0" dirty="0" err="1" smtClean="0"/>
              <a:t>scotchcast</a:t>
            </a:r>
            <a:r>
              <a:rPr lang="en-US" baseline="0" dirty="0" smtClean="0"/>
              <a:t> or RTC (room temperature </a:t>
            </a:r>
            <a:r>
              <a:rPr lang="en-US" baseline="0" dirty="0" err="1" smtClean="0"/>
              <a:t>vulcanizer</a:t>
            </a:r>
            <a:r>
              <a:rPr lang="en-US" baseline="0" dirty="0" smtClean="0"/>
              <a:t>), </a:t>
            </a:r>
            <a:r>
              <a:rPr lang="en-US" baseline="0" dirty="0" err="1" smtClean="0"/>
              <a:t>orings</a:t>
            </a:r>
            <a:r>
              <a:rPr lang="en-US" baseline="0" dirty="0" smtClean="0"/>
              <a:t>, etc. Also, all these methods are mainly for static seals. Dynamic seals are shaft seals and grease seals which are difficult to utilize. And has a lot of wear and tear that limits their lifespan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35F2C-14D9-4DC1-BC37-272292DA038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8598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Dynamic seals can fail,</a:t>
            </a:r>
            <a:r>
              <a:rPr lang="en-US" baseline="0" dirty="0" smtClean="0"/>
              <a:t> are more costly, and requires maintenance (capitalize Dynamic)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35F2C-14D9-4DC1-BC37-272292DA038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35F2C-14D9-4DC1-BC37-272292DA038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3690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</a:t>
            </a:r>
            <a:r>
              <a:rPr lang="en-US" baseline="0" dirty="0" smtClean="0"/>
              <a:t>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35F2C-14D9-4DC1-BC37-272292DA038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9325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64892-EF52-468E-91BA-AB300096B8F1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6A12F-0B84-4249-85E6-2BF689DFE7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64892-EF52-468E-91BA-AB300096B8F1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6A12F-0B84-4249-85E6-2BF689DFE7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64892-EF52-468E-91BA-AB300096B8F1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6A12F-0B84-4249-85E6-2BF689DFE7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64892-EF52-468E-91BA-AB300096B8F1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6A12F-0B84-4249-85E6-2BF689DFE7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64892-EF52-468E-91BA-AB300096B8F1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2A6A12F-0B84-4249-85E6-2BF689DFE7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64892-EF52-468E-91BA-AB300096B8F1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6A12F-0B84-4249-85E6-2BF689DFE7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64892-EF52-468E-91BA-AB300096B8F1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6A12F-0B84-4249-85E6-2BF689DFE7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64892-EF52-468E-91BA-AB300096B8F1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6A12F-0B84-4249-85E6-2BF689DFE7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64892-EF52-468E-91BA-AB300096B8F1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6A12F-0B84-4249-85E6-2BF689DFE7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64892-EF52-468E-91BA-AB300096B8F1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6A12F-0B84-4249-85E6-2BF689DFE7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64892-EF52-468E-91BA-AB300096B8F1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6A12F-0B84-4249-85E6-2BF689DFE7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2164892-EF52-468E-91BA-AB300096B8F1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2A6A12F-0B84-4249-85E6-2BF689DFE7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8382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Magneto coupled actuators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5638801"/>
            <a:ext cx="441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Intern: Erick Yanez  </a:t>
            </a:r>
          </a:p>
          <a:p>
            <a:r>
              <a:rPr lang="en-US" sz="3200" dirty="0" smtClean="0"/>
              <a:t>Mentor: Shea Ferring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0" y="5770119"/>
            <a:ext cx="358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NASA Space Grant Robotics Team</a:t>
            </a:r>
            <a:endParaRPr lang="en-US" sz="2800" dirty="0"/>
          </a:p>
        </p:txBody>
      </p:sp>
      <p:pic>
        <p:nvPicPr>
          <p:cNvPr id="8" name="Picture 7" descr="full with cla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209800"/>
            <a:ext cx="7427742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Magneto Coupled Actuators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keep the servos and circuits happy and dry they are situated in a specially designed container. </a:t>
            </a:r>
          </a:p>
          <a:p>
            <a:endParaRPr lang="en-US" dirty="0"/>
          </a:p>
        </p:txBody>
      </p:sp>
      <p:pic>
        <p:nvPicPr>
          <p:cNvPr id="6" name="Content Placeholder 3" descr="body only with top off.JPG"/>
          <p:cNvPicPr>
            <a:picLocks noChangeAspect="1"/>
          </p:cNvPicPr>
          <p:nvPr/>
        </p:nvPicPr>
        <p:blipFill>
          <a:blip r:embed="rId2"/>
          <a:srcRect l="26667" r="21111"/>
          <a:stretch>
            <a:fillRect/>
          </a:stretch>
        </p:blipFill>
        <p:spPr>
          <a:xfrm>
            <a:off x="228600" y="3429000"/>
            <a:ext cx="3581400" cy="3095625"/>
          </a:xfrm>
          <a:prstGeom prst="rect">
            <a:avLst/>
          </a:prstGeom>
        </p:spPr>
      </p:pic>
      <p:pic>
        <p:nvPicPr>
          <p:cNvPr id="7" name="Picture 6" descr="body only with top on.JPG"/>
          <p:cNvPicPr>
            <a:picLocks noChangeAspect="1"/>
          </p:cNvPicPr>
          <p:nvPr/>
        </p:nvPicPr>
        <p:blipFill>
          <a:blip r:embed="rId3"/>
          <a:srcRect l="24444" t="4923" r="16667"/>
          <a:stretch>
            <a:fillRect/>
          </a:stretch>
        </p:blipFill>
        <p:spPr>
          <a:xfrm>
            <a:off x="4953000" y="3429000"/>
            <a:ext cx="4038600" cy="30956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Magneto coupled actuators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Servo turns the inner magnetic ring</a:t>
            </a:r>
            <a:endParaRPr lang="en-US" dirty="0"/>
          </a:p>
        </p:txBody>
      </p:sp>
      <p:pic>
        <p:nvPicPr>
          <p:cNvPr id="4" name="Picture 3" descr="inner ring magnetic ring rotated by servo.JPG"/>
          <p:cNvPicPr>
            <a:picLocks noChangeAspect="1"/>
          </p:cNvPicPr>
          <p:nvPr/>
        </p:nvPicPr>
        <p:blipFill>
          <a:blip r:embed="rId3"/>
          <a:srcRect l="15047"/>
          <a:stretch>
            <a:fillRect/>
          </a:stretch>
        </p:blipFill>
        <p:spPr>
          <a:xfrm>
            <a:off x="838200" y="2438400"/>
            <a:ext cx="7314028" cy="38862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743200" y="3962400"/>
            <a:ext cx="2057400" cy="1600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429000" y="2971800"/>
            <a:ext cx="2362200" cy="16002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10200" y="2590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Servo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 rot="2589126">
            <a:off x="4859284" y="2579948"/>
            <a:ext cx="356174" cy="980939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371600" y="51816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Magnetic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ring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 rot="20057800">
            <a:off x="2489493" y="4992926"/>
            <a:ext cx="637273" cy="381000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Magneto Coupled Actuators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19200"/>
          </a:xfrm>
        </p:spPr>
        <p:txBody>
          <a:bodyPr/>
          <a:lstStyle/>
          <a:p>
            <a:r>
              <a:rPr lang="en-US" dirty="0" smtClean="0"/>
              <a:t>Inner ring of magnets is coupled with outer set of magnets. </a:t>
            </a:r>
            <a:endParaRPr lang="en-US" dirty="0"/>
          </a:p>
        </p:txBody>
      </p:sp>
      <p:pic>
        <p:nvPicPr>
          <p:cNvPr id="4" name="Picture 3" descr="holder section with magnets show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200400"/>
            <a:ext cx="3851681" cy="3471862"/>
          </a:xfrm>
          <a:prstGeom prst="rect">
            <a:avLst/>
          </a:prstGeom>
        </p:spPr>
      </p:pic>
      <p:pic>
        <p:nvPicPr>
          <p:cNvPr id="5" name="Picture 4" descr="magnets shown on inner magnetic ri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200400"/>
            <a:ext cx="3810000" cy="343429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447800" y="3505200"/>
            <a:ext cx="838200" cy="762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010400" y="5181600"/>
            <a:ext cx="838200" cy="762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162800" y="3733800"/>
            <a:ext cx="838200" cy="762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15000" y="3810000"/>
            <a:ext cx="838200" cy="762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562600" y="5181600"/>
            <a:ext cx="838200" cy="762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981200" y="5181600"/>
            <a:ext cx="838200" cy="762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590800" y="4114800"/>
            <a:ext cx="838200" cy="762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14400" y="4648200"/>
            <a:ext cx="838200" cy="762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Magneto Coupled Actuators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external holder with its corresponding magnetic ring sits inside its designated area and is covered. </a:t>
            </a:r>
            <a:endParaRPr lang="en-US" dirty="0"/>
          </a:p>
        </p:txBody>
      </p:sp>
      <p:pic>
        <p:nvPicPr>
          <p:cNvPr id="4" name="Picture 3" descr="holder section complet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200400"/>
            <a:ext cx="3719593" cy="3352800"/>
          </a:xfrm>
          <a:prstGeom prst="rect">
            <a:avLst/>
          </a:prstGeom>
        </p:spPr>
      </p:pic>
      <p:pic>
        <p:nvPicPr>
          <p:cNvPr id="6" name="Picture 5" descr="full body with shown groov.JPG"/>
          <p:cNvPicPr>
            <a:picLocks noChangeAspect="1"/>
          </p:cNvPicPr>
          <p:nvPr/>
        </p:nvPicPr>
        <p:blipFill>
          <a:blip r:embed="rId4"/>
          <a:srcRect l="26667" r="15556"/>
          <a:stretch>
            <a:fillRect/>
          </a:stretch>
        </p:blipFill>
        <p:spPr>
          <a:xfrm>
            <a:off x="4495800" y="3200400"/>
            <a:ext cx="4291584" cy="3352800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 rot="18572436">
            <a:off x="5239722" y="3296083"/>
            <a:ext cx="381000" cy="1120744"/>
          </a:xfrm>
          <a:prstGeom prst="downArrow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0" y="2895600"/>
            <a:ext cx="1066800" cy="646331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External</a:t>
            </a:r>
          </a:p>
          <a:p>
            <a:r>
              <a:rPr lang="en-US" dirty="0" smtClean="0"/>
              <a:t>holder</a:t>
            </a:r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 rot="2910662">
            <a:off x="3237123" y="3369724"/>
            <a:ext cx="457200" cy="914400"/>
          </a:xfrm>
          <a:prstGeom prst="downArrow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657600" y="6172200"/>
            <a:ext cx="914400" cy="36933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Cover</a:t>
            </a:r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 rot="14099530">
            <a:off x="4717995" y="5649051"/>
            <a:ext cx="421633" cy="762000"/>
          </a:xfrm>
          <a:prstGeom prst="downArrow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Magneto Coupled Actuators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the servo rotates the inner magnetic ring, the external magnetic ring follows its counter-part and rotates the claw attached to it. </a:t>
            </a:r>
          </a:p>
          <a:p>
            <a:endParaRPr lang="en-US" dirty="0"/>
          </a:p>
        </p:txBody>
      </p:sp>
      <p:pic>
        <p:nvPicPr>
          <p:cNvPr id="4" name="Picture 3" descr="full with cla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124200"/>
            <a:ext cx="6858000" cy="30956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Coupling Actuators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magnetic rings continuously attract one another, applying torque to the solid surface.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(solid works video of inner magnets moving) 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Slippage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Current model is designed for low torque output as slippage can occur at higher speeds</a:t>
            </a:r>
          </a:p>
          <a:p>
            <a:endParaRPr lang="en-US" dirty="0" smtClean="0"/>
          </a:p>
          <a:p>
            <a:r>
              <a:rPr lang="en-US" dirty="0" smtClean="0"/>
              <a:t>Slippage is when the magnetic force between the two magnets is no longer strong enough to hold then together and the magnets slip out of place  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Slippage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System is designed to realign if slippage does occur</a:t>
            </a:r>
          </a:p>
          <a:p>
            <a:pPr lvl="1"/>
            <a:r>
              <a:rPr lang="en-US" dirty="0" smtClean="0"/>
              <a:t>As each magnets connection to one another is not important </a:t>
            </a:r>
          </a:p>
          <a:p>
            <a:pPr lvl="1"/>
            <a:r>
              <a:rPr lang="en-US" dirty="0" smtClean="0"/>
              <a:t>Continuous rotation servos and magnet placement allows for simple self alignment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Being statically sealed means the actuator robustness depends on material used to construct shell. </a:t>
            </a:r>
          </a:p>
          <a:p>
            <a:endParaRPr lang="en-US" dirty="0" smtClean="0"/>
          </a:p>
          <a:p>
            <a:r>
              <a:rPr lang="en-US" dirty="0" smtClean="0"/>
              <a:t>Capable of continuously rotating</a:t>
            </a:r>
          </a:p>
          <a:p>
            <a:endParaRPr lang="en-US" dirty="0" smtClean="0"/>
          </a:p>
          <a:p>
            <a:r>
              <a:rPr lang="en-US" dirty="0" smtClean="0"/>
              <a:t>Virtually any servo or motor can be used as a control source 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Current model is for rotational wrist movement</a:t>
            </a:r>
          </a:p>
          <a:p>
            <a:endParaRPr lang="en-US" dirty="0" smtClean="0"/>
          </a:p>
          <a:p>
            <a:r>
              <a:rPr lang="en-US" dirty="0" smtClean="0"/>
              <a:t>A modified version of the holder section of the system could be used for</a:t>
            </a:r>
          </a:p>
          <a:p>
            <a:pPr lvl="1"/>
            <a:r>
              <a:rPr lang="en-US" dirty="0" smtClean="0"/>
              <a:t>Linear movement</a:t>
            </a:r>
          </a:p>
          <a:p>
            <a:pPr lvl="1"/>
            <a:r>
              <a:rPr lang="en-US" dirty="0" smtClean="0"/>
              <a:t>Lead screw assemblies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Manipulators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Manipulators are the platform through which a robot interacts with its environment </a:t>
            </a:r>
          </a:p>
          <a:p>
            <a:endParaRPr lang="en-US" dirty="0"/>
          </a:p>
        </p:txBody>
      </p:sp>
      <p:pic>
        <p:nvPicPr>
          <p:cNvPr id="6" name="Picture 5" descr="all-terrain-Rescue-Robot.jpg"/>
          <p:cNvPicPr>
            <a:picLocks noChangeAspect="1"/>
          </p:cNvPicPr>
          <p:nvPr/>
        </p:nvPicPr>
        <p:blipFill>
          <a:blip r:embed="rId3"/>
          <a:srcRect l="9694" r="7906"/>
          <a:stretch>
            <a:fillRect/>
          </a:stretch>
        </p:blipFill>
        <p:spPr>
          <a:xfrm>
            <a:off x="4648200" y="3276600"/>
            <a:ext cx="3886200" cy="3141600"/>
          </a:xfrm>
          <a:prstGeom prst="rect">
            <a:avLst/>
          </a:prstGeom>
        </p:spPr>
      </p:pic>
      <p:pic>
        <p:nvPicPr>
          <p:cNvPr id="7" name="Picture 6" descr="ROBOT-girl-JOHNNY 5 IN MOVIE SHORT CIRCUIT DANCING WITH WOMAN 1986-x64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200400"/>
            <a:ext cx="3352800" cy="323545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Manipulators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3200" dirty="0" smtClean="0"/>
              <a:t>Magnetic coupling actuators can be developed to power most if not all types of motions desired in underwater manipulators and other harsh environments. </a:t>
            </a:r>
            <a:endParaRPr lang="en-US" sz="3200" dirty="0" smtClean="0"/>
          </a:p>
          <a:p>
            <a:endParaRPr lang="en-US" sz="3200" dirty="0"/>
          </a:p>
        </p:txBody>
      </p:sp>
      <p:pic>
        <p:nvPicPr>
          <p:cNvPr id="4" name="Picture 3" descr="rendered piture for robot assembl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4165600"/>
            <a:ext cx="3733800" cy="2489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 </a:t>
            </a:r>
            <a:endParaRPr lang="en-US" dirty="0"/>
          </a:p>
        </p:txBody>
      </p:sp>
      <p:pic>
        <p:nvPicPr>
          <p:cNvPr id="4" name="Content Placeholder 3" descr="full with claw.JPG"/>
          <p:cNvPicPr>
            <a:picLocks noGrp="1" noChangeAspect="1"/>
          </p:cNvPicPr>
          <p:nvPr>
            <p:ph idx="1"/>
          </p:nvPr>
        </p:nvPicPr>
        <p:blipFill>
          <a:blip r:embed="rId2"/>
          <a:srcRect l="8772" t="5413" r="7331"/>
          <a:stretch>
            <a:fillRect/>
          </a:stretch>
        </p:blipFill>
        <p:spPr>
          <a:xfrm>
            <a:off x="381000" y="1676400"/>
            <a:ext cx="8305800" cy="4226819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Manipulators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Inside those manipulators and the robots there exist a plethora of different parts and circuits. </a:t>
            </a:r>
            <a:endParaRPr lang="en-US" dirty="0"/>
          </a:p>
        </p:txBody>
      </p:sp>
      <p:pic>
        <p:nvPicPr>
          <p:cNvPr id="4" name="Picture 3" descr="circuitry of manipulat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505200"/>
            <a:ext cx="4267200" cy="3200400"/>
          </a:xfrm>
          <a:prstGeom prst="rect">
            <a:avLst/>
          </a:prstGeom>
        </p:spPr>
      </p:pic>
      <p:pic>
        <p:nvPicPr>
          <p:cNvPr id="5" name="Picture 4" descr="Robotics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0739" y="3505200"/>
            <a:ext cx="4603261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Electricity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Mixing electricity and water usually doesn't end well.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Hence precautions must be taken when dealing with environments that contain water.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electricity_and_water_equals_pool_party.jpg"/>
          <p:cNvPicPr>
            <a:picLocks noChangeAspect="1"/>
          </p:cNvPicPr>
          <p:nvPr/>
        </p:nvPicPr>
        <p:blipFill>
          <a:blip r:embed="rId3"/>
          <a:srcRect t="23109" r="667" b="6303"/>
          <a:stretch>
            <a:fillRect/>
          </a:stretch>
        </p:blipFill>
        <p:spPr>
          <a:xfrm>
            <a:off x="990600" y="2438400"/>
            <a:ext cx="3886200" cy="2190878"/>
          </a:xfrm>
          <a:prstGeom prst="rect">
            <a:avLst/>
          </a:prstGeom>
        </p:spPr>
      </p:pic>
      <p:pic>
        <p:nvPicPr>
          <p:cNvPr id="5" name="Picture 4" descr="ElectricalSafety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2362200"/>
            <a:ext cx="2514600" cy="213624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Underwater Robotics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229600" cy="4709160"/>
          </a:xfrm>
        </p:spPr>
        <p:txBody>
          <a:bodyPr/>
          <a:lstStyle/>
          <a:p>
            <a:r>
              <a:rPr lang="en-US" dirty="0" smtClean="0"/>
              <a:t>The ROVs (Remotely Controlled Vehicle )from the robotics team do not only have to interact with water, they are surrounded by it</a:t>
            </a:r>
            <a:endParaRPr lang="en-US" dirty="0"/>
          </a:p>
        </p:txBody>
      </p:sp>
      <p:pic>
        <p:nvPicPr>
          <p:cNvPr id="4" name="Picture 3" descr="aquabot.jpg"/>
          <p:cNvPicPr>
            <a:picLocks noChangeAspect="1"/>
          </p:cNvPicPr>
          <p:nvPr/>
        </p:nvPicPr>
        <p:blipFill>
          <a:blip r:embed="rId3" cstate="print"/>
          <a:srcRect b="14465"/>
          <a:stretch>
            <a:fillRect/>
          </a:stretch>
        </p:blipFill>
        <p:spPr>
          <a:xfrm>
            <a:off x="304800" y="3276600"/>
            <a:ext cx="4038600" cy="2590800"/>
          </a:xfrm>
          <a:prstGeom prst="rect">
            <a:avLst/>
          </a:prstGeom>
        </p:spPr>
      </p:pic>
      <p:pic>
        <p:nvPicPr>
          <p:cNvPr id="5" name="Picture 4" descr="RIAB.jpg"/>
          <p:cNvPicPr>
            <a:picLocks noChangeAspect="1"/>
          </p:cNvPicPr>
          <p:nvPr/>
        </p:nvPicPr>
        <p:blipFill>
          <a:blip r:embed="rId4" cstate="print"/>
          <a:srcRect t="13158"/>
          <a:stretch>
            <a:fillRect/>
          </a:stretch>
        </p:blipFill>
        <p:spPr>
          <a:xfrm>
            <a:off x="4495800" y="3276600"/>
            <a:ext cx="4343400" cy="2590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Underwater Robotics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of the circuits and motors on the ROVs must be water-proof.</a:t>
            </a:r>
          </a:p>
          <a:p>
            <a:r>
              <a:rPr lang="en-US" dirty="0" smtClean="0"/>
              <a:t>Utilizing methods of static and dynamic sealing and pre-waterproof components. </a:t>
            </a:r>
          </a:p>
          <a:p>
            <a:endParaRPr lang="en-US" dirty="0"/>
          </a:p>
        </p:txBody>
      </p:sp>
      <p:pic>
        <p:nvPicPr>
          <p:cNvPr id="4" name="Picture 3" descr="scotch casting.jpg"/>
          <p:cNvPicPr>
            <a:picLocks noChangeAspect="1"/>
          </p:cNvPicPr>
          <p:nvPr/>
        </p:nvPicPr>
        <p:blipFill>
          <a:blip r:embed="rId3"/>
          <a:srcRect t="11686"/>
          <a:stretch>
            <a:fillRect/>
          </a:stretch>
        </p:blipFill>
        <p:spPr>
          <a:xfrm>
            <a:off x="304800" y="3886200"/>
            <a:ext cx="2688226" cy="2362200"/>
          </a:xfrm>
          <a:prstGeom prst="rect">
            <a:avLst/>
          </a:prstGeom>
        </p:spPr>
      </p:pic>
      <p:pic>
        <p:nvPicPr>
          <p:cNvPr id="6" name="Picture 5" descr="o-ring seal.JPG"/>
          <p:cNvPicPr>
            <a:picLocks noChangeAspect="1"/>
          </p:cNvPicPr>
          <p:nvPr/>
        </p:nvPicPr>
        <p:blipFill>
          <a:blip r:embed="rId4"/>
          <a:srcRect l="10000"/>
          <a:stretch>
            <a:fillRect/>
          </a:stretch>
        </p:blipFill>
        <p:spPr>
          <a:xfrm>
            <a:off x="3200400" y="3810000"/>
            <a:ext cx="3002280" cy="2501900"/>
          </a:xfrm>
          <a:prstGeom prst="rect">
            <a:avLst/>
          </a:prstGeom>
        </p:spPr>
      </p:pic>
      <p:pic>
        <p:nvPicPr>
          <p:cNvPr id="7" name="Picture 6" descr="hitec-waterproof-servos.jpg"/>
          <p:cNvPicPr>
            <a:picLocks noChangeAspect="1"/>
          </p:cNvPicPr>
          <p:nvPr/>
        </p:nvPicPr>
        <p:blipFill>
          <a:blip r:embed="rId5"/>
          <a:srcRect r="47917"/>
          <a:stretch>
            <a:fillRect/>
          </a:stretch>
        </p:blipFill>
        <p:spPr>
          <a:xfrm>
            <a:off x="6400800" y="3810000"/>
            <a:ext cx="2590800" cy="2448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63246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Scotch cast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276600" y="64008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O-ring seal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00800" y="63246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Pre-waterproofed servo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Underwater Manipulators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Problem: Dynamic seals are very difficult, are more costly, and can require more maintenance than static seals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Solution: Develop a method of dynamic movement that is water-proof but does not require dynamic sealing or water-proof motors.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Magneto Coupled Actuators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magneto coupled actuator can utilize virtually any actuator without the need of traditional dynamic water-proofing. </a:t>
            </a:r>
          </a:p>
          <a:p>
            <a:r>
              <a:rPr lang="en-US" dirty="0" smtClean="0"/>
              <a:t>Utilizing only static-water proofing methods and magnetism!   </a:t>
            </a:r>
            <a:endParaRPr lang="en-US" dirty="0"/>
          </a:p>
        </p:txBody>
      </p:sp>
      <p:pic>
        <p:nvPicPr>
          <p:cNvPr id="4" name="Picture 3" descr="Magnetism_Magnifier_in_ac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967639"/>
            <a:ext cx="3578839" cy="2661761"/>
          </a:xfrm>
          <a:prstGeom prst="rect">
            <a:avLst/>
          </a:prstGeom>
        </p:spPr>
      </p:pic>
      <p:pic>
        <p:nvPicPr>
          <p:cNvPr id="5" name="Picture 4" descr="magnetism-317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4114800"/>
            <a:ext cx="3200400" cy="23241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Multi-Axis Magneto Coupled Manipulator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709160"/>
          </a:xfrm>
        </p:spPr>
        <p:txBody>
          <a:bodyPr>
            <a:normAutofit/>
          </a:bodyPr>
          <a:lstStyle/>
          <a:p>
            <a:r>
              <a:rPr lang="en-US" dirty="0" smtClean="0"/>
              <a:t>The end goal of my internship is to develop a multi axis manipulator utilizing the magneto couple actuators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first section of the manipulator will be wrist type movement which will allow the claw to rotate about its center of mass.   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full with cla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4648200"/>
            <a:ext cx="4572000" cy="206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57191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1484</TotalTime>
  <Words>805</Words>
  <Application>Microsoft Office PowerPoint</Application>
  <PresentationFormat>On-screen Show (4:3)</PresentationFormat>
  <Paragraphs>117</Paragraphs>
  <Slides>21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Apex</vt:lpstr>
      <vt:lpstr>Magneto coupled actuators  </vt:lpstr>
      <vt:lpstr>Manipulators</vt:lpstr>
      <vt:lpstr>Manipulators </vt:lpstr>
      <vt:lpstr>Electricity Problem</vt:lpstr>
      <vt:lpstr>Underwater Robotics</vt:lpstr>
      <vt:lpstr>Underwater Robotics</vt:lpstr>
      <vt:lpstr>Underwater Manipulators</vt:lpstr>
      <vt:lpstr>Magneto Coupled Actuators</vt:lpstr>
      <vt:lpstr>Multi-Axis Magneto Coupled Manipulator</vt:lpstr>
      <vt:lpstr>Magneto Coupled Actuators</vt:lpstr>
      <vt:lpstr>Magneto coupled actuators</vt:lpstr>
      <vt:lpstr>Magneto Coupled Actuators</vt:lpstr>
      <vt:lpstr>Magneto Coupled Actuators</vt:lpstr>
      <vt:lpstr>Magneto Coupled Actuators</vt:lpstr>
      <vt:lpstr>Magnetic Coupling Actuators</vt:lpstr>
      <vt:lpstr>Slippage </vt:lpstr>
      <vt:lpstr>Slippage</vt:lpstr>
      <vt:lpstr>Benefits</vt:lpstr>
      <vt:lpstr>Further Applications</vt:lpstr>
      <vt:lpstr>Manipulators </vt:lpstr>
      <vt:lpstr>Questions?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Magneto coupled actuators</dc:title>
  <dc:creator>Erick Yanez</dc:creator>
  <cp:lastModifiedBy>Erick Yanez</cp:lastModifiedBy>
  <cp:revision>46</cp:revision>
  <dcterms:created xsi:type="dcterms:W3CDTF">2012-04-10T02:26:46Z</dcterms:created>
  <dcterms:modified xsi:type="dcterms:W3CDTF">2012-04-12T06:37:47Z</dcterms:modified>
</cp:coreProperties>
</file>